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Solve the equation.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+3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−2</m:t>
                        </m:r>
                      </m:den>
                    </m:f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 -4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-3, 1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139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8.6 Quiz</vt:lpstr>
      <vt:lpstr>8.6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72</cp:revision>
  <dcterms:created xsi:type="dcterms:W3CDTF">2010-08-17T17:31:29Z</dcterms:created>
  <dcterms:modified xsi:type="dcterms:W3CDTF">2012-01-31T17:59:59Z</dcterms:modified>
</cp:coreProperties>
</file>